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9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9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1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5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8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91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95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7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56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9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FA58F-DCBD-4986-A5E5-1255AED4501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8E77-5E2C-4F35-885F-B774CC43C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1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78" y="73894"/>
            <a:ext cx="11929276" cy="671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875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YKB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Rauf Salamov</dc:creator>
  <cp:lastModifiedBy>Rauf Salamov</cp:lastModifiedBy>
  <cp:revision>1</cp:revision>
  <dcterms:created xsi:type="dcterms:W3CDTF">2023-11-03T05:01:39Z</dcterms:created>
  <dcterms:modified xsi:type="dcterms:W3CDTF">2023-11-03T05:02:34Z</dcterms:modified>
</cp:coreProperties>
</file>